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36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40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3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9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0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3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5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6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0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3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4/20/2023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703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oudegort@hotmail.n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8F466BBE-A329-3580-79BB-95634CD2B5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9335" r="-1" b="-1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71AB59-9A57-5AB7-2C94-2EBF82D80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06" y="1122363"/>
            <a:ext cx="7063739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Plan Buffing</a:t>
            </a:r>
            <a:br>
              <a:rPr lang="en-US" dirty="0">
                <a:solidFill>
                  <a:srgbClr val="FFFFFF"/>
                </a:solidFill>
              </a:rPr>
            </a:br>
            <a:endParaRPr lang="en-NL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994CD-0848-8A16-9987-0B9BBB64C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2606" y="3602038"/>
            <a:ext cx="7063739" cy="1655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Half Amersfoort Bridged</a:t>
            </a:r>
            <a:endParaRPr lang="en-NL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020D7D-E139-8ED5-510A-D07C4F810509}"/>
              </a:ext>
            </a:extLst>
          </p:cNvPr>
          <p:cNvCxnSpPr>
            <a:cxnSpLocks/>
          </p:cNvCxnSpPr>
          <p:nvPr/>
        </p:nvCxnSpPr>
        <p:spPr>
          <a:xfrm flipV="1">
            <a:off x="5642552" y="1857375"/>
            <a:ext cx="2212056" cy="11257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24A9DC-BFD8-5DEE-2985-15D146FDDAA0}"/>
              </a:ext>
            </a:extLst>
          </p:cNvPr>
          <p:cNvCxnSpPr>
            <a:cxnSpLocks/>
          </p:cNvCxnSpPr>
          <p:nvPr/>
        </p:nvCxnSpPr>
        <p:spPr>
          <a:xfrm>
            <a:off x="5772267" y="1857375"/>
            <a:ext cx="1952625" cy="11728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38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4BBF-DDCB-D0F5-0E3B-D6A3B6A40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Half Amersfoort bridged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3609E-7BC6-3B83-9E42-EF926320A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825625"/>
            <a:ext cx="7939377" cy="4351338"/>
          </a:xfrm>
        </p:spPr>
        <p:txBody>
          <a:bodyPr/>
          <a:lstStyle/>
          <a:p>
            <a:r>
              <a:rPr lang="en-US" sz="3200" dirty="0"/>
              <a:t>Alle bridge clubs van Amersfoort </a:t>
            </a:r>
            <a:r>
              <a:rPr lang="en-US" sz="3200" dirty="0" err="1"/>
              <a:t>en</a:t>
            </a:r>
            <a:r>
              <a:rPr lang="en-US" sz="3200" dirty="0"/>
              <a:t> directe </a:t>
            </a:r>
            <a:r>
              <a:rPr lang="en-US" sz="3200" dirty="0" err="1"/>
              <a:t>omgeving</a:t>
            </a:r>
            <a:r>
              <a:rPr lang="en-US" sz="3200" dirty="0"/>
              <a:t> zijn </a:t>
            </a:r>
            <a:r>
              <a:rPr lang="en-US" sz="3200" dirty="0" err="1"/>
              <a:t>benaderd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geinformeerd/</a:t>
            </a:r>
            <a:r>
              <a:rPr lang="en-US" sz="3200" dirty="0" err="1"/>
              <a:t>kunnen</a:t>
            </a:r>
            <a:r>
              <a:rPr lang="en-US" sz="3200" dirty="0"/>
              <a:t> </a:t>
            </a:r>
            <a:r>
              <a:rPr lang="en-US" sz="3200" dirty="0" err="1"/>
              <a:t>aansluiten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/of </a:t>
            </a:r>
            <a:r>
              <a:rPr lang="en-US" sz="3200" dirty="0" err="1"/>
              <a:t>participeren</a:t>
            </a:r>
            <a:r>
              <a:rPr lang="en-US" sz="3200" dirty="0"/>
              <a:t>;</a:t>
            </a:r>
          </a:p>
          <a:p>
            <a:r>
              <a:rPr lang="en-US" sz="3200" dirty="0"/>
              <a:t>In random </a:t>
            </a:r>
            <a:r>
              <a:rPr lang="en-US" sz="3200" dirty="0" err="1"/>
              <a:t>orde</a:t>
            </a:r>
            <a:r>
              <a:rPr lang="en-US" sz="3200" dirty="0"/>
              <a:t> -&gt; Ghislain, Lenny, Marja, Niels, Ruud, Irma, Franklin;</a:t>
            </a:r>
          </a:p>
          <a:p>
            <a:r>
              <a:rPr lang="en-US" sz="3200" dirty="0"/>
              <a:t>Club </a:t>
            </a:r>
            <a:r>
              <a:rPr lang="en-US" sz="3200" dirty="0" err="1"/>
              <a:t>onafhankelijk</a:t>
            </a:r>
            <a:r>
              <a:rPr lang="en-US" sz="3200" dirty="0"/>
              <a:t>.</a:t>
            </a:r>
          </a:p>
          <a:p>
            <a:endParaRPr lang="en-NL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625CF2-5AD6-2E7F-EA6E-EA7F5A042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549" y="1825625"/>
            <a:ext cx="2286206" cy="419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36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C9D6-F4A7-7AEB-1E39-EADEC2D5C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context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4E443-B5CA-D4E5-4DE3-29775FF18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825625"/>
            <a:ext cx="8776335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err="1"/>
              <a:t>Alternatieve</a:t>
            </a:r>
            <a:r>
              <a:rPr lang="en-US" sz="3200" dirty="0"/>
              <a:t> </a:t>
            </a:r>
            <a:r>
              <a:rPr lang="en-US" sz="3200" dirty="0" err="1"/>
              <a:t>manieren</a:t>
            </a:r>
            <a:r>
              <a:rPr lang="en-US" sz="3200" dirty="0"/>
              <a:t> om </a:t>
            </a:r>
            <a:r>
              <a:rPr lang="en-US" sz="3200" dirty="0" err="1"/>
              <a:t>aan</a:t>
            </a:r>
            <a:r>
              <a:rPr lang="en-US" sz="3200" dirty="0"/>
              <a:t> nieuwe leden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komen</a:t>
            </a:r>
            <a:r>
              <a:rPr lang="en-US" sz="3200" dirty="0"/>
              <a:t> resp. bridge </a:t>
            </a:r>
            <a:r>
              <a:rPr lang="en-US" sz="3200" dirty="0" err="1"/>
              <a:t>te</a:t>
            </a:r>
            <a:r>
              <a:rPr lang="en-US" sz="3200" dirty="0"/>
              <a:t> promoten: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Lezingen in de bibliotheek Amersfoort (</a:t>
            </a:r>
            <a:r>
              <a:rPr lang="en-US" sz="2800" dirty="0" err="1"/>
              <a:t>Eemplein</a:t>
            </a:r>
            <a:r>
              <a:rPr lang="en-US" sz="2800" dirty="0"/>
              <a:t>);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Grote/</a:t>
            </a:r>
            <a:r>
              <a:rPr lang="en-US" sz="2800" dirty="0" err="1"/>
              <a:t>internationale</a:t>
            </a:r>
            <a:r>
              <a:rPr lang="en-US" sz="2800" dirty="0"/>
              <a:t> </a:t>
            </a:r>
            <a:r>
              <a:rPr lang="en-US" sz="2800" dirty="0" err="1"/>
              <a:t>bedrijven</a:t>
            </a:r>
            <a:r>
              <a:rPr lang="en-US" sz="2800" dirty="0"/>
              <a:t> benaderen:</a:t>
            </a:r>
          </a:p>
          <a:p>
            <a:pPr lvl="1"/>
            <a:r>
              <a:rPr lang="en-US" sz="2600" dirty="0"/>
              <a:t>Expats</a:t>
            </a:r>
          </a:p>
          <a:p>
            <a:pPr lvl="1"/>
            <a:r>
              <a:rPr lang="en-US" sz="2600" dirty="0"/>
              <a:t>Centrale </a:t>
            </a:r>
            <a:r>
              <a:rPr lang="en-US" sz="2600" dirty="0" err="1"/>
              <a:t>trainingen</a:t>
            </a:r>
            <a:endParaRPr lang="en-US" sz="2600" dirty="0"/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Pre-pensioen activiteiten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marL="514350" indent="-514350">
              <a:buFont typeface="+mj-lt"/>
              <a:buAutoNum type="alphaLcParenR"/>
            </a:pPr>
            <a:endParaRPr lang="en-US" sz="2800" dirty="0"/>
          </a:p>
          <a:p>
            <a:endParaRPr lang="en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B42E93-9BB3-CB73-483E-622028FFEBDD}"/>
              </a:ext>
            </a:extLst>
          </p:cNvPr>
          <p:cNvSpPr txBox="1"/>
          <p:nvPr/>
        </p:nvSpPr>
        <p:spPr>
          <a:xfrm>
            <a:off x="8153400" y="4267200"/>
            <a:ext cx="3638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“Net” met pensioen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Gewerkt bij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internationaal</a:t>
            </a:r>
            <a:r>
              <a:rPr lang="en-US" sz="2000" dirty="0"/>
              <a:t> </a:t>
            </a:r>
            <a:r>
              <a:rPr lang="en-US" sz="2000" dirty="0" err="1"/>
              <a:t>accountantskantoor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Veel </a:t>
            </a:r>
            <a:r>
              <a:rPr lang="en-US" sz="2000" dirty="0" err="1"/>
              <a:t>trainingen</a:t>
            </a:r>
            <a:r>
              <a:rPr lang="en-US" sz="2000" dirty="0"/>
              <a:t> </a:t>
            </a:r>
            <a:r>
              <a:rPr lang="en-US" sz="2000" dirty="0" err="1"/>
              <a:t>gegeven</a:t>
            </a:r>
            <a:endParaRPr lang="en-NL" sz="2000" dirty="0"/>
          </a:p>
        </p:txBody>
      </p:sp>
    </p:spTree>
    <p:extLst>
      <p:ext uri="{BB962C8B-B14F-4D97-AF65-F5344CB8AC3E}">
        <p14:creationId xmlns:p14="http://schemas.microsoft.com/office/powerpoint/2010/main" val="417358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4BB0-4810-D961-2C6C-13548A1DA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Lezingen bibliotheek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0AF32-F694-D268-A6F3-60C44F411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825625"/>
            <a:ext cx="7595235" cy="2051050"/>
          </a:xfrm>
        </p:spPr>
        <p:txBody>
          <a:bodyPr/>
          <a:lstStyle/>
          <a:p>
            <a:r>
              <a:rPr lang="en-US" dirty="0"/>
              <a:t>Lezing </a:t>
            </a:r>
            <a:r>
              <a:rPr lang="en-US" dirty="0" err="1"/>
              <a:t>bestond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Korte presentatie/discussie</a:t>
            </a:r>
          </a:p>
          <a:p>
            <a:pPr lvl="1"/>
            <a:r>
              <a:rPr lang="en-US" dirty="0" err="1"/>
              <a:t>Paar</a:t>
            </a:r>
            <a:r>
              <a:rPr lang="en-US" dirty="0"/>
              <a:t> </a:t>
            </a:r>
            <a:r>
              <a:rPr lang="en-US" dirty="0" err="1"/>
              <a:t>rondjes</a:t>
            </a:r>
            <a:r>
              <a:rPr lang="en-US" dirty="0"/>
              <a:t> Kwik-bridge. 1 </a:t>
            </a:r>
            <a:r>
              <a:rPr lang="en-US" dirty="0" err="1"/>
              <a:t>begeleider</a:t>
            </a:r>
            <a:r>
              <a:rPr lang="en-US" dirty="0"/>
              <a:t> per </a:t>
            </a:r>
            <a:r>
              <a:rPr lang="en-US" dirty="0" err="1"/>
              <a:t>tafel</a:t>
            </a:r>
            <a:endParaRPr lang="en-US" dirty="0"/>
          </a:p>
          <a:p>
            <a:r>
              <a:rPr lang="en-US" dirty="0"/>
              <a:t>Zijn nu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drietal</a:t>
            </a:r>
            <a:r>
              <a:rPr lang="en-US" dirty="0"/>
              <a:t> lezingen </a:t>
            </a:r>
            <a:r>
              <a:rPr lang="en-US" dirty="0" err="1"/>
              <a:t>geweest</a:t>
            </a:r>
            <a:r>
              <a:rPr lang="en-US" dirty="0"/>
              <a:t>;</a:t>
            </a:r>
          </a:p>
          <a:p>
            <a:r>
              <a:rPr lang="en-US" dirty="0"/>
              <a:t>Een </a:t>
            </a:r>
            <a:r>
              <a:rPr lang="en-US" dirty="0" err="1"/>
              <a:t>dertig-tal</a:t>
            </a:r>
            <a:r>
              <a:rPr lang="en-US" dirty="0"/>
              <a:t> aanwezigen -&gt; </a:t>
            </a:r>
            <a:r>
              <a:rPr lang="en-US" sz="2400" b="1" dirty="0"/>
              <a:t>Alle</a:t>
            </a:r>
            <a:r>
              <a:rPr lang="en-US" dirty="0"/>
              <a:t> willen </a:t>
            </a:r>
            <a:r>
              <a:rPr lang="en-US" dirty="0" err="1"/>
              <a:t>nadere</a:t>
            </a:r>
            <a:r>
              <a:rPr lang="en-US" dirty="0"/>
              <a:t> informatie.</a:t>
            </a:r>
            <a:endParaRPr lang="en-NL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37A6C0-50BC-4888-6523-955FA82B6B44}"/>
              </a:ext>
            </a:extLst>
          </p:cNvPr>
          <p:cNvSpPr txBox="1">
            <a:spLocks/>
          </p:cNvSpPr>
          <p:nvPr/>
        </p:nvSpPr>
        <p:spPr>
          <a:xfrm>
            <a:off x="3482340" y="4625975"/>
            <a:ext cx="7595235" cy="2051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Besproken</a:t>
            </a:r>
            <a:r>
              <a:rPr lang="en-US" dirty="0"/>
              <a:t> </a:t>
            </a:r>
            <a:r>
              <a:rPr lang="en-US" dirty="0" err="1"/>
              <a:t>onderwerpen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Verschil</a:t>
            </a:r>
            <a:r>
              <a:rPr lang="en-US" dirty="0"/>
              <a:t> met </a:t>
            </a:r>
            <a:r>
              <a:rPr lang="en-US" dirty="0" err="1"/>
              <a:t>klaverjassen</a:t>
            </a:r>
            <a:r>
              <a:rPr lang="en-US" dirty="0"/>
              <a:t>;</a:t>
            </a:r>
          </a:p>
          <a:p>
            <a:r>
              <a:rPr lang="en-US" dirty="0"/>
              <a:t>Welke reguliere (2x11) </a:t>
            </a:r>
            <a:r>
              <a:rPr lang="en-US" dirty="0" err="1"/>
              <a:t>trainingen</a:t>
            </a:r>
            <a:r>
              <a:rPr lang="en-US" dirty="0"/>
              <a:t> zijn er.</a:t>
            </a:r>
          </a:p>
          <a:p>
            <a:r>
              <a:rPr lang="en-US" dirty="0" err="1"/>
              <a:t>Mogelijkheid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bootcamp</a:t>
            </a:r>
            <a:endParaRPr lang="en-NL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109F2F24-272A-6C68-6F0D-F159AD24E732}"/>
              </a:ext>
            </a:extLst>
          </p:cNvPr>
          <p:cNvSpPr/>
          <p:nvPr/>
        </p:nvSpPr>
        <p:spPr>
          <a:xfrm>
            <a:off x="5657850" y="3657600"/>
            <a:ext cx="1047750" cy="790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6316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E0B0F17-F92F-1C09-3FBC-0A9EAA33E3B2}"/>
              </a:ext>
            </a:extLst>
          </p:cNvPr>
          <p:cNvSpPr/>
          <p:nvPr/>
        </p:nvSpPr>
        <p:spPr>
          <a:xfrm>
            <a:off x="2298383" y="5013903"/>
            <a:ext cx="4150042" cy="352424"/>
          </a:xfrm>
          <a:prstGeom prst="rect">
            <a:avLst/>
          </a:prstGeom>
          <a:solidFill>
            <a:srgbClr val="FFFF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CB8561-6E42-3579-C261-B3A955AD7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75" y="1528762"/>
            <a:ext cx="2990850" cy="42576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35E962-6D38-9AF8-0F96-835BDFD9E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Bootcamp </a:t>
            </a:r>
            <a:r>
              <a:rPr lang="en-US" sz="2800" dirty="0"/>
              <a:t>&amp; training on the job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A58E9-CB68-5FDF-6484-136EA1042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421295"/>
            <a:ext cx="6408651" cy="2811030"/>
          </a:xfrm>
        </p:spPr>
        <p:txBody>
          <a:bodyPr>
            <a:normAutofit/>
          </a:bodyPr>
          <a:lstStyle/>
          <a:p>
            <a:r>
              <a:rPr lang="en-US" dirty="0"/>
              <a:t>Zes </a:t>
            </a:r>
            <a:r>
              <a:rPr lang="en-US" dirty="0" err="1"/>
              <a:t>lesavonden</a:t>
            </a:r>
            <a:r>
              <a:rPr lang="en-US" dirty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Minibridge</a:t>
            </a:r>
            <a:r>
              <a:rPr lang="en-US" dirty="0"/>
              <a:t> (</a:t>
            </a:r>
            <a:r>
              <a:rPr lang="en-US" dirty="0" err="1"/>
              <a:t>punten</a:t>
            </a:r>
            <a:r>
              <a:rPr lang="en-US" dirty="0"/>
              <a:t> </a:t>
            </a:r>
            <a:r>
              <a:rPr lang="en-US" dirty="0" err="1"/>
              <a:t>tellen</a:t>
            </a:r>
            <a:r>
              <a:rPr lang="en-US" dirty="0"/>
              <a:t>, </a:t>
            </a:r>
            <a:r>
              <a:rPr lang="en-US" dirty="0" err="1"/>
              <a:t>troef</a:t>
            </a:r>
            <a:r>
              <a:rPr lang="en-US" dirty="0"/>
              <a:t>, manche dummy/</a:t>
            </a:r>
            <a:r>
              <a:rPr lang="en-US" dirty="0" err="1"/>
              <a:t>leider</a:t>
            </a:r>
            <a:r>
              <a:rPr lang="en-US" dirty="0"/>
              <a:t>, </a:t>
            </a:r>
            <a:r>
              <a:rPr lang="en-US" dirty="0" err="1"/>
              <a:t>steunbiedingen</a:t>
            </a:r>
            <a:r>
              <a:rPr lang="en-US" dirty="0"/>
              <a:t>);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Speeltechniek</a:t>
            </a:r>
            <a:r>
              <a:rPr lang="en-US" dirty="0"/>
              <a:t> (</a:t>
            </a:r>
            <a:r>
              <a:rPr lang="en-US" dirty="0" err="1"/>
              <a:t>uitkomst</a:t>
            </a:r>
            <a:r>
              <a:rPr lang="en-US" dirty="0"/>
              <a:t>, </a:t>
            </a:r>
            <a:r>
              <a:rPr lang="en-US" dirty="0" err="1"/>
              <a:t>lengte</a:t>
            </a:r>
            <a:r>
              <a:rPr lang="en-US" dirty="0"/>
              <a:t>, </a:t>
            </a:r>
            <a:r>
              <a:rPr lang="en-US" dirty="0" err="1"/>
              <a:t>snijden</a:t>
            </a:r>
            <a:r>
              <a:rPr lang="en-US" dirty="0"/>
              <a:t>, 3-e man, 2-e man);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Sansbiedingen</a:t>
            </a:r>
            <a:r>
              <a:rPr lang="en-US" dirty="0"/>
              <a:t> (Stayman, Jacoby), entrees;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Volgbiedingen</a:t>
            </a:r>
            <a:r>
              <a:rPr lang="en-US" dirty="0"/>
              <a:t>/</a:t>
            </a:r>
            <a:r>
              <a:rPr lang="en-US" dirty="0" err="1"/>
              <a:t>uitkomsten</a:t>
            </a:r>
            <a:r>
              <a:rPr lang="en-US" dirty="0"/>
              <a:t>/</a:t>
            </a:r>
            <a:r>
              <a:rPr lang="en-US" dirty="0" err="1"/>
              <a:t>signaleren</a:t>
            </a:r>
            <a:r>
              <a:rPr lang="en-US" dirty="0"/>
              <a:t>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Hoge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lage</a:t>
            </a:r>
            <a:r>
              <a:rPr lang="en-US" dirty="0"/>
              <a:t> </a:t>
            </a:r>
            <a:r>
              <a:rPr lang="en-US" dirty="0" err="1"/>
              <a:t>openingen</a:t>
            </a:r>
            <a:r>
              <a:rPr lang="en-US" dirty="0"/>
              <a:t>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Azen</a:t>
            </a:r>
            <a:r>
              <a:rPr lang="en-US" dirty="0"/>
              <a:t>/</a:t>
            </a:r>
            <a:r>
              <a:rPr lang="en-US" dirty="0" err="1"/>
              <a:t>heren</a:t>
            </a:r>
            <a:r>
              <a:rPr lang="en-US" dirty="0"/>
              <a:t> vragen, manche, </a:t>
            </a:r>
            <a:r>
              <a:rPr lang="en-US" dirty="0" err="1"/>
              <a:t>slem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lvl="1"/>
            <a:endParaRPr lang="en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6BAB43-4C35-6855-B603-0C38561F56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0785" y="444983"/>
            <a:ext cx="1323975" cy="1952625"/>
          </a:xfrm>
          <a:prstGeom prst="rect">
            <a:avLst/>
          </a:prstGeom>
        </p:spPr>
      </p:pic>
      <p:sp>
        <p:nvSpPr>
          <p:cNvPr id="10" name="Arrow: Down 9">
            <a:extLst>
              <a:ext uri="{FF2B5EF4-FFF2-40B4-BE49-F238E27FC236}">
                <a16:creationId xmlns:a16="http://schemas.microsoft.com/office/drawing/2014/main" id="{938873E0-413B-A09C-B644-617E3850D5A5}"/>
              </a:ext>
            </a:extLst>
          </p:cNvPr>
          <p:cNvSpPr/>
          <p:nvPr/>
        </p:nvSpPr>
        <p:spPr>
          <a:xfrm>
            <a:off x="2785341" y="4128654"/>
            <a:ext cx="1047750" cy="790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03C3F6E-4D82-005D-BECC-27E32D8B410D}"/>
              </a:ext>
            </a:extLst>
          </p:cNvPr>
          <p:cNvSpPr txBox="1">
            <a:spLocks/>
          </p:cNvSpPr>
          <p:nvPr/>
        </p:nvSpPr>
        <p:spPr>
          <a:xfrm>
            <a:off x="2298383" y="5013903"/>
            <a:ext cx="5432454" cy="2051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gerust</a:t>
            </a:r>
            <a:r>
              <a:rPr lang="en-US" dirty="0"/>
              <a:t> hart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zomerbridge</a:t>
            </a:r>
            <a:r>
              <a:rPr lang="en-US" dirty="0"/>
              <a:t>.</a:t>
            </a:r>
          </a:p>
          <a:p>
            <a:r>
              <a:rPr lang="en-US" dirty="0"/>
              <a:t>Maar </a:t>
            </a:r>
            <a:r>
              <a:rPr lang="en-US" dirty="0" err="1"/>
              <a:t>begeleiding</a:t>
            </a:r>
            <a:r>
              <a:rPr lang="en-US" dirty="0"/>
              <a:t> op de “club”:</a:t>
            </a:r>
          </a:p>
          <a:p>
            <a:pPr lvl="1"/>
            <a:r>
              <a:rPr lang="en-US" dirty="0"/>
              <a:t>Mogen gebruiken van </a:t>
            </a:r>
            <a:r>
              <a:rPr lang="en-US" dirty="0" err="1"/>
              <a:t>systeemkaart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Mengen met/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paren</a:t>
            </a:r>
            <a:r>
              <a:rPr lang="en-US" dirty="0"/>
              <a:t> die </a:t>
            </a:r>
            <a:r>
              <a:rPr lang="en-US" dirty="0" err="1"/>
              <a:t>willens</a:t>
            </a:r>
            <a:r>
              <a:rPr lang="en-US" dirty="0"/>
              <a:t> zijn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leggen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Wellicht begin seizoen 2 of 3 </a:t>
            </a:r>
            <a:r>
              <a:rPr lang="en-US" dirty="0" err="1"/>
              <a:t>verdiepingssessies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A7053E5-0298-E112-2B52-DCAF303795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693729">
            <a:off x="688154" y="4408206"/>
            <a:ext cx="1304489" cy="223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71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58C4F47-3FFC-CD85-F7EA-056BF9D6BCBD}"/>
              </a:ext>
            </a:extLst>
          </p:cNvPr>
          <p:cNvSpPr/>
          <p:nvPr/>
        </p:nvSpPr>
        <p:spPr>
          <a:xfrm>
            <a:off x="6511636" y="4981286"/>
            <a:ext cx="2318328" cy="10223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AA4099-49D7-14C0-E4CB-0F8E191C9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Vragen/</a:t>
            </a:r>
            <a:r>
              <a:rPr lang="en-US" dirty="0" err="1"/>
              <a:t>acties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A507E-08FC-A9C5-F910-F566C5D67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Hetgeen </a:t>
            </a:r>
            <a:r>
              <a:rPr lang="en-US" dirty="0" err="1"/>
              <a:t>gepresenteerd</a:t>
            </a:r>
            <a:r>
              <a:rPr lang="en-US" dirty="0"/>
              <a:t> is</a:t>
            </a:r>
          </a:p>
          <a:p>
            <a:r>
              <a:rPr lang="en-US" dirty="0"/>
              <a:t>Bootcamp/training on the job</a:t>
            </a:r>
          </a:p>
          <a:p>
            <a:pPr lvl="1"/>
            <a:r>
              <a:rPr lang="en-US" dirty="0"/>
              <a:t>Een </a:t>
            </a:r>
            <a:r>
              <a:rPr lang="en-US" dirty="0" err="1"/>
              <a:t>mogelijkheid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Belangstellenden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uw</a:t>
            </a:r>
            <a:r>
              <a:rPr lang="en-US" dirty="0"/>
              <a:t> </a:t>
            </a:r>
            <a:r>
              <a:rPr lang="en-US" dirty="0" err="1"/>
              <a:t>kring</a:t>
            </a:r>
            <a:r>
              <a:rPr lang="en-US" dirty="0"/>
              <a:t> om deel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nemen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Uw</a:t>
            </a:r>
            <a:r>
              <a:rPr lang="en-US" dirty="0"/>
              <a:t> club </a:t>
            </a:r>
            <a:r>
              <a:rPr lang="en-US" dirty="0" err="1"/>
              <a:t>aanmelden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“trainer on the job”;</a:t>
            </a:r>
          </a:p>
          <a:p>
            <a:r>
              <a:rPr lang="en-US" dirty="0"/>
              <a:t>Andere </a:t>
            </a:r>
            <a:r>
              <a:rPr lang="en-US" dirty="0" err="1"/>
              <a:t>trainingsmogelijkheden</a:t>
            </a:r>
            <a:r>
              <a:rPr lang="en-US" dirty="0"/>
              <a:t>.</a:t>
            </a:r>
            <a:endParaRPr lang="en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AD46CB-91D2-C412-933B-000CF1045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012" y="500062"/>
            <a:ext cx="4067175" cy="3952875"/>
          </a:xfrm>
          <a:prstGeom prst="rect">
            <a:avLst/>
          </a:prstGeom>
        </p:spPr>
      </p:pic>
      <p:sp>
        <p:nvSpPr>
          <p:cNvPr id="6" name="Arrow: Bent-Up 5">
            <a:extLst>
              <a:ext uri="{FF2B5EF4-FFF2-40B4-BE49-F238E27FC236}">
                <a16:creationId xmlns:a16="http://schemas.microsoft.com/office/drawing/2014/main" id="{4DFDD8FD-F8F4-B7FB-5F4D-42BD69C0B9B3}"/>
              </a:ext>
            </a:extLst>
          </p:cNvPr>
          <p:cNvSpPr/>
          <p:nvPr/>
        </p:nvSpPr>
        <p:spPr>
          <a:xfrm rot="16200000" flipH="1">
            <a:off x="8945128" y="4834661"/>
            <a:ext cx="931144" cy="55706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BA0DC7-1123-05BB-4548-F03DDC2960B6}"/>
              </a:ext>
            </a:extLst>
          </p:cNvPr>
          <p:cNvSpPr txBox="1"/>
          <p:nvPr/>
        </p:nvSpPr>
        <p:spPr>
          <a:xfrm>
            <a:off x="6576290" y="4981286"/>
            <a:ext cx="221246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Ton Buffing</a:t>
            </a:r>
          </a:p>
          <a:p>
            <a:r>
              <a:rPr lang="en-US" dirty="0">
                <a:hlinkClick r:id="rId3"/>
              </a:rPr>
              <a:t>oudegort@hotmail.nl</a:t>
            </a:r>
            <a:endParaRPr lang="en-US" dirty="0"/>
          </a:p>
          <a:p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06 1278 3749</a:t>
            </a:r>
            <a:endParaRPr lang="en-N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606513582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AnalogousFromRegularSeedRightStep">
      <a:dk1>
        <a:srgbClr val="000000"/>
      </a:dk1>
      <a:lt1>
        <a:srgbClr val="FFFFFF"/>
      </a:lt1>
      <a:dk2>
        <a:srgbClr val="34381F"/>
      </a:dk2>
      <a:lt2>
        <a:srgbClr val="E2E6E8"/>
      </a:lt2>
      <a:accent1>
        <a:srgbClr val="C3724D"/>
      </a:accent1>
      <a:accent2>
        <a:srgbClr val="B1923B"/>
      </a:accent2>
      <a:accent3>
        <a:srgbClr val="9BAB43"/>
      </a:accent3>
      <a:accent4>
        <a:srgbClr val="6EB13B"/>
      </a:accent4>
      <a:accent5>
        <a:srgbClr val="4AB848"/>
      </a:accent5>
      <a:accent6>
        <a:srgbClr val="3BB16A"/>
      </a:accent6>
      <a:hlink>
        <a:srgbClr val="3A8BB0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303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Nova</vt:lpstr>
      <vt:lpstr>ConfettiVTI</vt:lpstr>
      <vt:lpstr>Plan Buffing </vt:lpstr>
      <vt:lpstr>Plan Half Amersfoort bridged</vt:lpstr>
      <vt:lpstr>De context</vt:lpstr>
      <vt:lpstr>Lezingen bibliotheek</vt:lpstr>
      <vt:lpstr>Bootcamp &amp; training on the job</vt:lpstr>
      <vt:lpstr>Vragen/acties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Buffing </dc:title>
  <dc:creator>Ton</dc:creator>
  <cp:lastModifiedBy>Ton</cp:lastModifiedBy>
  <cp:revision>11</cp:revision>
  <dcterms:created xsi:type="dcterms:W3CDTF">2023-04-19T15:00:15Z</dcterms:created>
  <dcterms:modified xsi:type="dcterms:W3CDTF">2023-04-20T10:40:10Z</dcterms:modified>
</cp:coreProperties>
</file>